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94671"/>
  </p:normalViewPr>
  <p:slideViewPr>
    <p:cSldViewPr snapToGrid="0" snapToObjects="1">
      <p:cViewPr>
        <p:scale>
          <a:sx n="61" d="100"/>
          <a:sy n="61" d="100"/>
        </p:scale>
        <p:origin x="96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4387B-C1B0-A04C-8500-1505C95E270B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9DD42-8101-7047-B65D-4879C903C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DD42-8101-7047-B65D-4879C903C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4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base"/>
            <a:r>
              <a:rPr lang="en-US" dirty="0" smtClean="0"/>
              <a:t>Timeline implementing</a:t>
            </a:r>
          </a:p>
          <a:p>
            <a:pPr lvl="1" fontAlgn="base"/>
            <a:r>
              <a:rPr lang="en-US" dirty="0" smtClean="0"/>
              <a:t>Financially feasible</a:t>
            </a:r>
          </a:p>
          <a:p>
            <a:r>
              <a:rPr lang="en-US" dirty="0" smtClean="0"/>
              <a:t>Use the Sky-Muster Satellite system (NBN) to provide access to the database.</a:t>
            </a:r>
          </a:p>
          <a:p>
            <a:r>
              <a:rPr lang="en-US" dirty="0" smtClean="0"/>
              <a:t>Roll out in established </a:t>
            </a:r>
            <a:r>
              <a:rPr lang="en-US" dirty="0" err="1" smtClean="0"/>
              <a:t>centres</a:t>
            </a:r>
            <a:r>
              <a:rPr lang="en-US" dirty="0" smtClean="0"/>
              <a:t> first (Darwin and Alice Springs), and extend towards regional town </a:t>
            </a:r>
            <a:r>
              <a:rPr lang="en-US" dirty="0" err="1" smtClean="0"/>
              <a:t>centres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0888-F6D7-8649-A7C0-326F06F34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3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9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8ECA4-953C-4343-B37D-910DA4C97036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DB5E1-FFA9-294D-AF3D-972DB2491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8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3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6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BB3E5-809E-E64B-B422-F9900FBB5011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56668-FB96-6D47-99ED-7D4955569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microsoft.com/office/2007/relationships/hdphoto" Target="../media/hdphoto1.wdp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33509"/>
            <a:ext cx="9144000" cy="2387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Pokémon Classification Project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" y="5728018"/>
            <a:ext cx="9144000" cy="1655762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Charles Hyland  450411920</a:t>
            </a:r>
          </a:p>
          <a:p>
            <a:pPr algn="l"/>
            <a:r>
              <a:rPr lang="en-US" b="1" dirty="0" smtClean="0">
                <a:solidFill>
                  <a:schemeClr val="accent4"/>
                </a:solidFill>
              </a:rPr>
              <a:t>Rowena Kok 440256380</a:t>
            </a:r>
            <a:endParaRPr 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3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Business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 Wild Pokémon appearing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Trainers getting attacked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Cities getting ruined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527310" y="2383557"/>
            <a:ext cx="2486247" cy="20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464" y="2506604"/>
            <a:ext cx="10509959" cy="2211482"/>
            <a:chOff x="824992" y="2357249"/>
            <a:chExt cx="10509959" cy="2211482"/>
          </a:xfrm>
          <a:solidFill>
            <a:schemeClr val="bg1">
              <a:lumMod val="95000"/>
            </a:schemeClr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7753422" y="2357249"/>
              <a:ext cx="1844943" cy="1436945"/>
            </a:xfrm>
            <a:custGeom>
              <a:avLst/>
              <a:gdLst>
                <a:gd name="T0" fmla="*/ 0 w 828"/>
                <a:gd name="T1" fmla="*/ 296 h 644"/>
                <a:gd name="T2" fmla="*/ 111 w 828"/>
                <a:gd name="T3" fmla="*/ 328 h 644"/>
                <a:gd name="T4" fmla="*/ 111 w 828"/>
                <a:gd name="T5" fmla="*/ 453 h 644"/>
                <a:gd name="T6" fmla="*/ 691 w 828"/>
                <a:gd name="T7" fmla="*/ 644 h 644"/>
                <a:gd name="T8" fmla="*/ 828 w 828"/>
                <a:gd name="T9" fmla="*/ 618 h 644"/>
                <a:gd name="T10" fmla="*/ 824 w 828"/>
                <a:gd name="T11" fmla="*/ 490 h 644"/>
                <a:gd name="T12" fmla="*/ 0 w 828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8" y="618"/>
                    <a:pt x="828" y="618"/>
                    <a:pt x="828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9490950" y="3131786"/>
              <a:ext cx="1844001" cy="1436945"/>
            </a:xfrm>
            <a:custGeom>
              <a:avLst/>
              <a:gdLst>
                <a:gd name="T0" fmla="*/ 0 w 828"/>
                <a:gd name="T1" fmla="*/ 346 h 644"/>
                <a:gd name="T2" fmla="*/ 111 w 828"/>
                <a:gd name="T3" fmla="*/ 314 h 644"/>
                <a:gd name="T4" fmla="*/ 112 w 828"/>
                <a:gd name="T5" fmla="*/ 190 h 644"/>
                <a:gd name="T6" fmla="*/ 692 w 828"/>
                <a:gd name="T7" fmla="*/ 0 h 644"/>
                <a:gd name="T8" fmla="*/ 828 w 828"/>
                <a:gd name="T9" fmla="*/ 27 h 644"/>
                <a:gd name="T10" fmla="*/ 825 w 828"/>
                <a:gd name="T11" fmla="*/ 156 h 644"/>
                <a:gd name="T12" fmla="*/ 0 w 828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" h="644">
                  <a:moveTo>
                    <a:pt x="0" y="346"/>
                  </a:moveTo>
                  <a:cubicBezTo>
                    <a:pt x="111" y="314"/>
                    <a:pt x="111" y="314"/>
                    <a:pt x="111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2" y="0"/>
                  </a:cubicBezTo>
                  <a:cubicBezTo>
                    <a:pt x="828" y="27"/>
                    <a:pt x="828" y="27"/>
                    <a:pt x="828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824992" y="2357249"/>
              <a:ext cx="1842116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559690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301932" y="2357249"/>
              <a:ext cx="1841174" cy="1436945"/>
            </a:xfrm>
            <a:custGeom>
              <a:avLst/>
              <a:gdLst>
                <a:gd name="T0" fmla="*/ 0 w 827"/>
                <a:gd name="T1" fmla="*/ 296 h 644"/>
                <a:gd name="T2" fmla="*/ 111 w 827"/>
                <a:gd name="T3" fmla="*/ 328 h 644"/>
                <a:gd name="T4" fmla="*/ 111 w 827"/>
                <a:gd name="T5" fmla="*/ 453 h 644"/>
                <a:gd name="T6" fmla="*/ 691 w 827"/>
                <a:gd name="T7" fmla="*/ 644 h 644"/>
                <a:gd name="T8" fmla="*/ 827 w 827"/>
                <a:gd name="T9" fmla="*/ 618 h 644"/>
                <a:gd name="T10" fmla="*/ 824 w 827"/>
                <a:gd name="T11" fmla="*/ 490 h 644"/>
                <a:gd name="T12" fmla="*/ 0 w 827"/>
                <a:gd name="T13" fmla="*/ 29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7" h="644">
                  <a:moveTo>
                    <a:pt x="0" y="296"/>
                  </a:moveTo>
                  <a:cubicBezTo>
                    <a:pt x="111" y="328"/>
                    <a:pt x="111" y="328"/>
                    <a:pt x="111" y="328"/>
                  </a:cubicBezTo>
                  <a:cubicBezTo>
                    <a:pt x="111" y="453"/>
                    <a:pt x="111" y="453"/>
                    <a:pt x="111" y="453"/>
                  </a:cubicBezTo>
                  <a:cubicBezTo>
                    <a:pt x="111" y="453"/>
                    <a:pt x="423" y="249"/>
                    <a:pt x="691" y="644"/>
                  </a:cubicBezTo>
                  <a:cubicBezTo>
                    <a:pt x="827" y="618"/>
                    <a:pt x="827" y="618"/>
                    <a:pt x="827" y="618"/>
                  </a:cubicBezTo>
                  <a:cubicBezTo>
                    <a:pt x="824" y="490"/>
                    <a:pt x="824" y="490"/>
                    <a:pt x="824" y="490"/>
                  </a:cubicBezTo>
                  <a:cubicBezTo>
                    <a:pt x="824" y="490"/>
                    <a:pt x="492" y="0"/>
                    <a:pt x="0" y="29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6036626" y="3131786"/>
              <a:ext cx="1846827" cy="1436945"/>
            </a:xfrm>
            <a:custGeom>
              <a:avLst/>
              <a:gdLst>
                <a:gd name="T0" fmla="*/ 0 w 829"/>
                <a:gd name="T1" fmla="*/ 346 h 644"/>
                <a:gd name="T2" fmla="*/ 112 w 829"/>
                <a:gd name="T3" fmla="*/ 314 h 644"/>
                <a:gd name="T4" fmla="*/ 112 w 829"/>
                <a:gd name="T5" fmla="*/ 190 h 644"/>
                <a:gd name="T6" fmla="*/ 693 w 829"/>
                <a:gd name="T7" fmla="*/ 0 h 644"/>
                <a:gd name="T8" fmla="*/ 829 w 829"/>
                <a:gd name="T9" fmla="*/ 27 h 644"/>
                <a:gd name="T10" fmla="*/ 825 w 829"/>
                <a:gd name="T11" fmla="*/ 156 h 644"/>
                <a:gd name="T12" fmla="*/ 0 w 829"/>
                <a:gd name="T13" fmla="*/ 346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9" h="644">
                  <a:moveTo>
                    <a:pt x="0" y="346"/>
                  </a:moveTo>
                  <a:cubicBezTo>
                    <a:pt x="112" y="314"/>
                    <a:pt x="112" y="314"/>
                    <a:pt x="112" y="314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423" y="394"/>
                    <a:pt x="693" y="0"/>
                  </a:cubicBezTo>
                  <a:cubicBezTo>
                    <a:pt x="829" y="27"/>
                    <a:pt x="829" y="27"/>
                    <a:pt x="829" y="27"/>
                  </a:cubicBezTo>
                  <a:cubicBezTo>
                    <a:pt x="825" y="156"/>
                    <a:pt x="825" y="156"/>
                    <a:pt x="825" y="156"/>
                  </a:cubicBezTo>
                  <a:cubicBezTo>
                    <a:pt x="825" y="156"/>
                    <a:pt x="491" y="644"/>
                    <a:pt x="0" y="346"/>
                  </a:cubicBez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842253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958151" y="3769227"/>
            <a:ext cx="942259" cy="944144"/>
          </a:xfrm>
          <a:prstGeom prst="ellipse">
            <a:avLst/>
          </a:prstGeom>
          <a:solidFill>
            <a:srgbClr val="016AA3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4299401" y="3653333"/>
            <a:ext cx="1171228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4412472" y="3769227"/>
            <a:ext cx="942259" cy="944144"/>
          </a:xfrm>
          <a:prstGeom prst="ellipse">
            <a:avLst/>
          </a:prstGeom>
          <a:solidFill>
            <a:srgbClr val="C00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9300"/>
              </a:solidFill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7768797" y="3653333"/>
            <a:ext cx="1174055" cy="1175939"/>
          </a:xfrm>
          <a:prstGeom prst="ellipse">
            <a:avLst/>
          </a:prstGeom>
          <a:solidFill>
            <a:schemeClr val="bg1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Oval 19"/>
          <p:cNvSpPr>
            <a:spLocks noChangeArrowheads="1"/>
          </p:cNvSpPr>
          <p:nvPr/>
        </p:nvSpPr>
        <p:spPr bwMode="auto">
          <a:xfrm>
            <a:off x="7884695" y="3769227"/>
            <a:ext cx="942259" cy="944144"/>
          </a:xfrm>
          <a:prstGeom prst="ellipse">
            <a:avLst/>
          </a:prstGeom>
          <a:solidFill>
            <a:srgbClr val="FFC000"/>
          </a:solidFill>
          <a:ln w="158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958151" y="2332557"/>
            <a:ext cx="2836275" cy="823788"/>
            <a:chOff x="958151" y="2034847"/>
            <a:chExt cx="2836275" cy="823788"/>
          </a:xfrm>
        </p:grpSpPr>
        <p:sp>
          <p:nvSpPr>
            <p:cNvPr id="21" name="TextBox 20"/>
            <p:cNvSpPr txBox="1"/>
            <p:nvPr/>
          </p:nvSpPr>
          <p:spPr>
            <a:xfrm>
              <a:off x="964251" y="2304637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8151" y="2034847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Exploratory Data Analysis.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750343" y="4097630"/>
            <a:ext cx="287338" cy="287338"/>
            <a:chOff x="4319588" y="2492375"/>
            <a:chExt cx="287338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07048" y="4114977"/>
            <a:ext cx="285750" cy="287338"/>
            <a:chOff x="2025650" y="4786313"/>
            <a:chExt cx="285750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9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95943" y="4318293"/>
            <a:ext cx="66675" cy="66675"/>
            <a:chOff x="10569575" y="1036638"/>
            <a:chExt cx="66675" cy="66675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412472" y="4945166"/>
            <a:ext cx="2836275" cy="825832"/>
            <a:chOff x="4412472" y="4945166"/>
            <a:chExt cx="2836275" cy="825832"/>
          </a:xfrm>
        </p:grpSpPr>
        <p:sp>
          <p:nvSpPr>
            <p:cNvPr id="66" name="TextBox 65"/>
            <p:cNvSpPr txBox="1"/>
            <p:nvPr/>
          </p:nvSpPr>
          <p:spPr>
            <a:xfrm>
              <a:off x="4418577" y="494516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12472" y="5463221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Training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663915" y="2362774"/>
            <a:ext cx="2836275" cy="1158914"/>
            <a:chOff x="7884695" y="1722900"/>
            <a:chExt cx="2836275" cy="1158914"/>
          </a:xfrm>
        </p:grpSpPr>
        <p:sp>
          <p:nvSpPr>
            <p:cNvPr id="68" name="TextBox 67"/>
            <p:cNvSpPr txBox="1"/>
            <p:nvPr/>
          </p:nvSpPr>
          <p:spPr>
            <a:xfrm>
              <a:off x="7884695" y="2327816"/>
              <a:ext cx="6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3600" b="1" dirty="0">
                <a:solidFill>
                  <a:schemeClr val="accent4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4695" y="1722900"/>
              <a:ext cx="283627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Model Evaluation</a:t>
              </a:r>
              <a:endParaRPr lang="en-US" sz="20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324543" y="4097630"/>
            <a:ext cx="200025" cy="287338"/>
            <a:chOff x="10502900" y="815975"/>
            <a:chExt cx="200025" cy="287338"/>
          </a:xfrm>
          <a:solidFill>
            <a:schemeClr val="bg1"/>
          </a:solidFill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86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9957874" y="2750570"/>
            <a:ext cx="209736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Deployment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838200" y="79870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Project Timeline.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Distribution of Attributes.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008" y="1842328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is of a high quality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Attributes evenly distributed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Water and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ormal type Pokémon most frequent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7"/>
          <a:stretch/>
        </p:blipFill>
        <p:spPr bwMode="auto">
          <a:xfrm>
            <a:off x="564776" y="1631344"/>
            <a:ext cx="7108232" cy="4984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260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3008" y="1842328"/>
            <a:ext cx="3680791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High accuracy in models we have constructed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Strong performance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60" y="2359437"/>
            <a:ext cx="5483088" cy="33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7889" y="4745697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Able to save Pokémon trainer’s lives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345085" y="2385518"/>
            <a:ext cx="2217074" cy="2217074"/>
            <a:chOff x="1345085" y="2658734"/>
            <a:chExt cx="2086964" cy="20869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5085" y="2658734"/>
              <a:ext cx="2086964" cy="20869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3448" y="3249794"/>
              <a:ext cx="678891" cy="67889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876676" y="4764119"/>
            <a:ext cx="258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Improve efficiency of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05888" y="4764119"/>
            <a:ext cx="2755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Save cost and time in identifying Pokémon</a:t>
            </a:r>
            <a:endParaRPr lang="en-US" sz="240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599" y="2551907"/>
            <a:ext cx="1821185" cy="1821185"/>
          </a:xfrm>
          <a:prstGeom prst="rect">
            <a:avLst/>
          </a:prstGeom>
        </p:spPr>
      </p:pic>
      <p:pic>
        <p:nvPicPr>
          <p:cNvPr id="19" name="Picture 2" descr="https://lh5.googleusercontent.com/GrH0yXmZoV4V8A9Ga2XUH5TeUuPNH_qPbBRTvzTQ8_q3SdU5lJcCTXIoDEuZnIM2Qi6jNdcCnxx3VFIakdx7_uT_naowhBKDmG2NwKqNuwJKHml0WoyCKS6DIiCA5MseWIVuLne_qT8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73" y="2656114"/>
            <a:ext cx="1703760" cy="1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4318" y="3673704"/>
            <a:ext cx="820065" cy="8200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27"/>
          <a:stretch/>
        </p:blipFill>
        <p:spPr>
          <a:xfrm>
            <a:off x="0" y="5865466"/>
            <a:ext cx="12192000" cy="9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125</Words>
  <Application>Microsoft Macintosh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Segoe UI</vt:lpstr>
      <vt:lpstr>Arial</vt:lpstr>
      <vt:lpstr>Office Theme</vt:lpstr>
      <vt:lpstr>Pokémon Classification Project</vt:lpstr>
      <vt:lpstr>Business Application</vt:lpstr>
      <vt:lpstr>PowerPoint Presentation</vt:lpstr>
      <vt:lpstr>Distribution of Attributes.</vt:lpstr>
      <vt:lpstr>Results.</vt:lpstr>
      <vt:lpstr>Applications.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Classification Project</dc:title>
  <dc:creator>Christopher Hyland</dc:creator>
  <cp:lastModifiedBy>Christopher Hyland</cp:lastModifiedBy>
  <cp:revision>8</cp:revision>
  <dcterms:created xsi:type="dcterms:W3CDTF">2017-10-23T06:00:31Z</dcterms:created>
  <dcterms:modified xsi:type="dcterms:W3CDTF">2017-10-23T06:39:45Z</dcterms:modified>
</cp:coreProperties>
</file>